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7376" y="571500"/>
            <a:ext cx="5660909" cy="671339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2" y="1785938"/>
            <a:ext cx="8624797" cy="3302828"/>
          </a:xfrm>
          <a:prstGeom prst="rect">
            <a:avLst/>
          </a:prstGeom>
          <a:noFill/>
        </p:spPr>
        <p:txBody>
          <a:bodyPr wrap="none" lIns="85725" tIns="42863" rIns="85725" bIns="4286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smtClean="0"/>
              <a:t>Some factors affecting growth are genetic, maternal, socioeconomic,</a:t>
            </a:r>
          </a:p>
          <a:p>
            <a:r>
              <a:rPr lang="en-US" sz="2300" dirty="0" smtClean="0"/>
              <a:t>  </a:t>
            </a:r>
            <a:r>
              <a:rPr lang="en-US" sz="2300" dirty="0" err="1" smtClean="0"/>
              <a:t>nutrition,hormones,race</a:t>
            </a:r>
            <a:r>
              <a:rPr lang="en-US" sz="2300" dirty="0" smtClean="0"/>
              <a:t> , family size and birth order, psychological</a:t>
            </a:r>
          </a:p>
          <a:p>
            <a:r>
              <a:rPr lang="en-US" sz="2300" dirty="0" smtClean="0"/>
              <a:t>  disturbance.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Lower the socioeconomic status shorter are the children.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Orthodontic treatment must be done earlier in girls as their </a:t>
            </a:r>
          </a:p>
          <a:p>
            <a:r>
              <a:rPr lang="en-US" sz="2300" dirty="0" smtClean="0"/>
              <a:t>  growth spurts is early.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Malocclusion requiring surgical correction should only be under</a:t>
            </a:r>
          </a:p>
          <a:p>
            <a:r>
              <a:rPr lang="en-US" sz="2300" dirty="0" smtClean="0"/>
              <a:t>  taken after the growth spurt is completed.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(4:3)</PresentationFormat>
  <Paragraphs>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2022-06-06T06:05:53Z</dcterms:modified>
</cp:coreProperties>
</file>